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2" panose="020B0604020202020204" charset="0"/>
      <p:regular r:id="rId14"/>
    </p:embeddedFont>
    <p:embeddedFont>
      <p:font typeface="Gaegu Bold" pitchFamily="2" charset="0"/>
      <p:regular r:id="rId15"/>
      <p:bold r:id="rId16"/>
    </p:embeddedFont>
    <p:embeddedFont>
      <p:font typeface="Happy Font TH" panose="020B0604020202020204" charset="-34"/>
      <p:regular r:id="rId17"/>
    </p:embeddedFont>
    <p:embeddedFont>
      <p:font typeface="More Suga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282C6-E740-5332-9B2E-0AF94591B2AD}" v="39" dt="2023-06-21T12:41:32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B57282C6-E740-5332-9B2E-0AF94591B2AD}"/>
    <pc:docChg chg="modSld">
      <pc:chgData name="Guest User" userId="S::urn:spo:anon#c21937faaf700f7f0357fba761bb4af3457b14c0eab0b4cf74489e6d7bae9a5c::" providerId="AD" clId="Web-{B57282C6-E740-5332-9B2E-0AF94591B2AD}" dt="2023-06-21T12:41:32.223" v="21" actId="1076"/>
      <pc:docMkLst>
        <pc:docMk/>
      </pc:docMkLst>
      <pc:sldChg chg="modSp">
        <pc:chgData name="Guest User" userId="S::urn:spo:anon#c21937faaf700f7f0357fba761bb4af3457b14c0eab0b4cf74489e6d7bae9a5c::" providerId="AD" clId="Web-{B57282C6-E740-5332-9B2E-0AF94591B2AD}" dt="2023-06-21T12:35:25.225" v="4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B57282C6-E740-5332-9B2E-0AF94591B2AD}" dt="2023-06-21T12:35:25.225" v="4" actId="20577"/>
          <ac:spMkLst>
            <pc:docMk/>
            <pc:sldMk cId="0" sldId="257"/>
            <ac:spMk id="14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B57282C6-E740-5332-9B2E-0AF94591B2AD}" dt="2023-06-21T12:41:32.223" v="21" actId="1076"/>
        <pc:sldMkLst>
          <pc:docMk/>
          <pc:sldMk cId="0" sldId="261"/>
        </pc:sldMkLst>
        <pc:spChg chg="mod">
          <ac:chgData name="Guest User" userId="S::urn:spo:anon#c21937faaf700f7f0357fba761bb4af3457b14c0eab0b4cf74489e6d7bae9a5c::" providerId="AD" clId="Web-{B57282C6-E740-5332-9B2E-0AF94591B2AD}" dt="2023-06-21T12:41:32.223" v="21" actId="1076"/>
          <ac:spMkLst>
            <pc:docMk/>
            <pc:sldMk cId="0" sldId="261"/>
            <ac:spMk id="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B57282C6-E740-5332-9B2E-0AF94591B2AD}" dt="2023-06-21T12:41:04.644" v="18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B57282C6-E740-5332-9B2E-0AF94591B2AD}" dt="2023-06-21T12:41:04.644" v="18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B57282C6-E740-5332-9B2E-0AF94591B2AD}" dt="2023-06-21T12:40:57.581" v="16" actId="20577"/>
          <ac:spMkLst>
            <pc:docMk/>
            <pc:sldMk cId="0" sldId="262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svg"/><Relationship Id="rId4" Type="http://schemas.openxmlformats.org/officeDocument/2006/relationships/image" Target="../media/image16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5.sv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5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5" Type="http://schemas.openxmlformats.org/officeDocument/2006/relationships/image" Target="../media/image37.sv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25.jpe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8.png"/><Relationship Id="rId5" Type="http://schemas.openxmlformats.org/officeDocument/2006/relationships/image" Target="../media/image1.png"/><Relationship Id="rId15" Type="http://schemas.openxmlformats.org/officeDocument/2006/relationships/image" Target="../media/image42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svg"/><Relationship Id="rId7" Type="http://schemas.openxmlformats.org/officeDocument/2006/relationships/image" Target="../media/image4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8.svg"/><Relationship Id="rId10" Type="http://schemas.openxmlformats.org/officeDocument/2006/relationships/image" Target="../media/image49.png"/><Relationship Id="rId4" Type="http://schemas.openxmlformats.org/officeDocument/2006/relationships/image" Target="../media/image17.png"/><Relationship Id="rId9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12" Type="http://schemas.openxmlformats.org/officeDocument/2006/relationships/image" Target="../media/image53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52.png"/><Relationship Id="rId5" Type="http://schemas.openxmlformats.org/officeDocument/2006/relationships/image" Target="../media/image1.png"/><Relationship Id="rId10" Type="http://schemas.openxmlformats.org/officeDocument/2006/relationships/image" Target="../media/image51.svg"/><Relationship Id="rId4" Type="http://schemas.openxmlformats.org/officeDocument/2006/relationships/image" Target="../media/image16.sv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svg"/><Relationship Id="rId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60212">
            <a:off x="-1344269" y="8390747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8" y="0"/>
                </a:lnTo>
                <a:lnTo>
                  <a:pt x="4745938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39290">
            <a:off x="-3943343" y="-2390107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60212">
            <a:off x="14214027" y="-2085831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67522">
            <a:off x="11255339" y="7410871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7492" flipH="1" flipV="1">
            <a:off x="9321" y="1254721"/>
            <a:ext cx="13067495" cy="7555388"/>
          </a:xfrm>
          <a:custGeom>
            <a:avLst/>
            <a:gdLst/>
            <a:ahLst/>
            <a:cxnLst/>
            <a:rect l="l" t="t" r="r" b="b"/>
            <a:pathLst>
              <a:path w="13067495" h="7555388">
                <a:moveTo>
                  <a:pt x="13067495" y="7555388"/>
                </a:moveTo>
                <a:lnTo>
                  <a:pt x="0" y="7555388"/>
                </a:lnTo>
                <a:lnTo>
                  <a:pt x="0" y="0"/>
                </a:lnTo>
                <a:lnTo>
                  <a:pt x="13067495" y="0"/>
                </a:lnTo>
                <a:lnTo>
                  <a:pt x="13067495" y="755538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17450">
            <a:off x="-1486852" y="7711555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31917">
            <a:off x="4070411" y="643091"/>
            <a:ext cx="907979" cy="1498727"/>
          </a:xfrm>
          <a:custGeom>
            <a:avLst/>
            <a:gdLst/>
            <a:ahLst/>
            <a:cxnLst/>
            <a:rect l="l" t="t" r="r" b="b"/>
            <a:pathLst>
              <a:path w="907979" h="1498727">
                <a:moveTo>
                  <a:pt x="0" y="0"/>
                </a:moveTo>
                <a:lnTo>
                  <a:pt x="907979" y="0"/>
                </a:lnTo>
                <a:lnTo>
                  <a:pt x="907979" y="1498727"/>
                </a:lnTo>
                <a:lnTo>
                  <a:pt x="0" y="1498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571443">
            <a:off x="15681193" y="10079459"/>
            <a:ext cx="5856863" cy="1075533"/>
          </a:xfrm>
          <a:custGeom>
            <a:avLst/>
            <a:gdLst/>
            <a:ahLst/>
            <a:cxnLst/>
            <a:rect l="l" t="t" r="r" b="b"/>
            <a:pathLst>
              <a:path w="5856863" h="1075533">
                <a:moveTo>
                  <a:pt x="0" y="0"/>
                </a:moveTo>
                <a:lnTo>
                  <a:pt x="5856864" y="0"/>
                </a:lnTo>
                <a:lnTo>
                  <a:pt x="5856864" y="1075533"/>
                </a:lnTo>
                <a:lnTo>
                  <a:pt x="0" y="1075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79555" y="1662984"/>
            <a:ext cx="4442404" cy="6961033"/>
          </a:xfrm>
          <a:custGeom>
            <a:avLst/>
            <a:gdLst/>
            <a:ahLst/>
            <a:cxnLst/>
            <a:rect l="l" t="t" r="r" b="b"/>
            <a:pathLst>
              <a:path w="4442404" h="6961033">
                <a:moveTo>
                  <a:pt x="0" y="0"/>
                </a:moveTo>
                <a:lnTo>
                  <a:pt x="4442404" y="0"/>
                </a:lnTo>
                <a:lnTo>
                  <a:pt x="4442404" y="6961032"/>
                </a:lnTo>
                <a:lnTo>
                  <a:pt x="0" y="6961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175267">
            <a:off x="507470" y="2240033"/>
            <a:ext cx="8462671" cy="196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9"/>
              </a:lnSpc>
              <a:spcBef>
                <a:spcPct val="0"/>
              </a:spcBef>
            </a:pPr>
            <a:r>
              <a:rPr lang="en-US" sz="8035">
                <a:solidFill>
                  <a:srgbClr val="000000"/>
                </a:solidFill>
                <a:latin typeface="More Sugar"/>
              </a:rPr>
              <a:t>ENGLISH YEAR 3</a:t>
            </a:r>
          </a:p>
        </p:txBody>
      </p:sp>
      <p:sp>
        <p:nvSpPr>
          <p:cNvPr id="12" name="TextBox 12"/>
          <p:cNvSpPr txBox="1"/>
          <p:nvPr/>
        </p:nvSpPr>
        <p:spPr>
          <a:xfrm rot="157737">
            <a:off x="3169359" y="5582563"/>
            <a:ext cx="9781201" cy="172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>
                <a:solidFill>
                  <a:srgbClr val="000000"/>
                </a:solidFill>
                <a:latin typeface="More Sugar"/>
              </a:rPr>
              <a:t>MODULE 2- EVERY DAY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2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94923">
            <a:off x="-4501287" y="-1704870"/>
            <a:ext cx="7910490" cy="3678378"/>
          </a:xfrm>
          <a:custGeom>
            <a:avLst/>
            <a:gdLst/>
            <a:ahLst/>
            <a:cxnLst/>
            <a:rect l="l" t="t" r="r" b="b"/>
            <a:pathLst>
              <a:path w="7910490" h="3678378">
                <a:moveTo>
                  <a:pt x="0" y="0"/>
                </a:moveTo>
                <a:lnTo>
                  <a:pt x="7910490" y="0"/>
                </a:lnTo>
                <a:lnTo>
                  <a:pt x="7910490" y="3678378"/>
                </a:lnTo>
                <a:lnTo>
                  <a:pt x="0" y="367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47985" y="8147903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60212">
            <a:off x="-2186890" y="8232515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60212">
            <a:off x="15851779" y="-933630"/>
            <a:ext cx="3685910" cy="3924660"/>
          </a:xfrm>
          <a:custGeom>
            <a:avLst/>
            <a:gdLst/>
            <a:ahLst/>
            <a:cxnLst/>
            <a:rect l="l" t="t" r="r" b="b"/>
            <a:pathLst>
              <a:path w="3685910" h="3924660">
                <a:moveTo>
                  <a:pt x="0" y="0"/>
                </a:moveTo>
                <a:lnTo>
                  <a:pt x="3685909" y="0"/>
                </a:lnTo>
                <a:lnTo>
                  <a:pt x="3685909" y="3924660"/>
                </a:lnTo>
                <a:lnTo>
                  <a:pt x="0" y="392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17450">
            <a:off x="-2253421" y="1262101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71443">
            <a:off x="15359568" y="9749233"/>
            <a:ext cx="5856863" cy="1075533"/>
          </a:xfrm>
          <a:custGeom>
            <a:avLst/>
            <a:gdLst/>
            <a:ahLst/>
            <a:cxnLst/>
            <a:rect l="l" t="t" r="r" b="b"/>
            <a:pathLst>
              <a:path w="5856863" h="1075533">
                <a:moveTo>
                  <a:pt x="0" y="0"/>
                </a:moveTo>
                <a:lnTo>
                  <a:pt x="5856864" y="0"/>
                </a:lnTo>
                <a:lnTo>
                  <a:pt x="5856864" y="1075534"/>
                </a:lnTo>
                <a:lnTo>
                  <a:pt x="0" y="1075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15631" y="2180055"/>
            <a:ext cx="14358192" cy="7575021"/>
            <a:chOff x="0" y="0"/>
            <a:chExt cx="2443003" cy="1288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3003" cy="1288867"/>
            </a:xfrm>
            <a:custGeom>
              <a:avLst/>
              <a:gdLst/>
              <a:ahLst/>
              <a:cxnLst/>
              <a:rect l="l" t="t" r="r" b="b"/>
              <a:pathLst>
                <a:path w="2443003" h="1288867">
                  <a:moveTo>
                    <a:pt x="27499" y="0"/>
                  </a:moveTo>
                  <a:lnTo>
                    <a:pt x="2415504" y="0"/>
                  </a:lnTo>
                  <a:cubicBezTo>
                    <a:pt x="2430692" y="0"/>
                    <a:pt x="2443003" y="12312"/>
                    <a:pt x="2443003" y="27499"/>
                  </a:cubicBezTo>
                  <a:lnTo>
                    <a:pt x="2443003" y="1261368"/>
                  </a:lnTo>
                  <a:cubicBezTo>
                    <a:pt x="2443003" y="1276555"/>
                    <a:pt x="2430692" y="1288867"/>
                    <a:pt x="2415504" y="1288867"/>
                  </a:cubicBezTo>
                  <a:lnTo>
                    <a:pt x="27499" y="1288867"/>
                  </a:lnTo>
                  <a:cubicBezTo>
                    <a:pt x="12312" y="1288867"/>
                    <a:pt x="0" y="1276555"/>
                    <a:pt x="0" y="1261368"/>
                  </a:cubicBezTo>
                  <a:lnTo>
                    <a:pt x="0" y="27499"/>
                  </a:lnTo>
                  <a:cubicBezTo>
                    <a:pt x="0" y="12312"/>
                    <a:pt x="12312" y="0"/>
                    <a:pt x="274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82124" y="681029"/>
            <a:ext cx="9993507" cy="2998052"/>
          </a:xfrm>
          <a:custGeom>
            <a:avLst/>
            <a:gdLst/>
            <a:ahLst/>
            <a:cxnLst/>
            <a:rect l="l" t="t" r="r" b="b"/>
            <a:pathLst>
              <a:path w="9993507" h="2998052">
                <a:moveTo>
                  <a:pt x="0" y="0"/>
                </a:moveTo>
                <a:lnTo>
                  <a:pt x="9993507" y="0"/>
                </a:lnTo>
                <a:lnTo>
                  <a:pt x="9993507" y="2998052"/>
                </a:lnTo>
                <a:lnTo>
                  <a:pt x="0" y="2998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75541" y="598171"/>
            <a:ext cx="996565" cy="1128719"/>
          </a:xfrm>
          <a:custGeom>
            <a:avLst/>
            <a:gdLst/>
            <a:ahLst/>
            <a:cxnLst/>
            <a:rect l="l" t="t" r="r" b="b"/>
            <a:pathLst>
              <a:path w="996565" h="1128719">
                <a:moveTo>
                  <a:pt x="0" y="0"/>
                </a:moveTo>
                <a:lnTo>
                  <a:pt x="996565" y="0"/>
                </a:lnTo>
                <a:lnTo>
                  <a:pt x="996565" y="1128718"/>
                </a:lnTo>
                <a:lnTo>
                  <a:pt x="0" y="1128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78418">
            <a:off x="818087" y="7739413"/>
            <a:ext cx="996565" cy="1128719"/>
          </a:xfrm>
          <a:custGeom>
            <a:avLst/>
            <a:gdLst/>
            <a:ahLst/>
            <a:cxnLst/>
            <a:rect l="l" t="t" r="r" b="b"/>
            <a:pathLst>
              <a:path w="996565" h="1128719">
                <a:moveTo>
                  <a:pt x="0" y="0"/>
                </a:moveTo>
                <a:lnTo>
                  <a:pt x="996564" y="0"/>
                </a:lnTo>
                <a:lnTo>
                  <a:pt x="996564" y="1128719"/>
                </a:lnTo>
                <a:lnTo>
                  <a:pt x="0" y="11287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894028" y="3750034"/>
            <a:ext cx="12169698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50">
                <a:solidFill>
                  <a:srgbClr val="000000"/>
                </a:solidFill>
                <a:latin typeface="Gaegu Bold"/>
              </a:rPr>
              <a:t>By the end of the lesson, pupils will be </a:t>
            </a:r>
            <a:r>
              <a:rPr lang="en-US" sz="4150" dirty="0">
                <a:solidFill>
                  <a:srgbClr val="000000"/>
                </a:solidFill>
                <a:latin typeface="Gaegu Bold"/>
              </a:rPr>
              <a:t>able to: </a:t>
            </a:r>
            <a:endParaRPr lang="en-US" sz="4171">
              <a:solidFill>
                <a:srgbClr val="000000"/>
              </a:solidFill>
              <a:latin typeface="Gaegu Bold"/>
            </a:endParaRPr>
          </a:p>
          <a:p>
            <a:pPr marL="900430" lvl="1" indent="-450215" algn="just">
              <a:lnSpc>
                <a:spcPts val="5839"/>
              </a:lnSpc>
              <a:buFont typeface="Arial"/>
              <a:buChar char="•"/>
            </a:pPr>
            <a:r>
              <a:rPr lang="en-US" sz="4150" dirty="0">
                <a:solidFill>
                  <a:srgbClr val="000000"/>
                </a:solidFill>
                <a:latin typeface="Gaegu Bold"/>
              </a:rPr>
              <a:t>Understand with support, specific information and details of short simple texts.</a:t>
            </a:r>
            <a:endParaRPr lang="en-US" sz="4150" dirty="0">
              <a:solidFill>
                <a:srgbClr val="000000"/>
              </a:solidFill>
              <a:latin typeface="Gaegu Bold"/>
              <a:ea typeface="Gaegu Bold"/>
            </a:endParaRPr>
          </a:p>
          <a:p>
            <a:pPr marL="900430" lvl="1" indent="-450215" algn="just">
              <a:lnSpc>
                <a:spcPts val="5839"/>
              </a:lnSpc>
              <a:buFont typeface="Arial"/>
              <a:buChar char="•"/>
            </a:pPr>
            <a:r>
              <a:rPr lang="en-US" sz="4150" dirty="0">
                <a:solidFill>
                  <a:srgbClr val="000000"/>
                </a:solidFill>
                <a:latin typeface="Gaegu Bold"/>
              </a:rPr>
              <a:t>Guess the meaning of unfamiliar words by using visual clues when a teacher or classmate is speaking.</a:t>
            </a:r>
            <a:endParaRPr lang="en-US" sz="4150" dirty="0">
              <a:solidFill>
                <a:srgbClr val="000000"/>
              </a:solidFill>
              <a:latin typeface="Gaegu Bold"/>
              <a:ea typeface="Gaegu Bold"/>
            </a:endParaRPr>
          </a:p>
          <a:p>
            <a:pPr algn="ctr">
              <a:lnSpc>
                <a:spcPts val="5839"/>
              </a:lnSpc>
              <a:spcBef>
                <a:spcPct val="0"/>
              </a:spcBef>
            </a:pPr>
            <a:endParaRPr lang="en-US" sz="4171">
              <a:solidFill>
                <a:srgbClr val="000000"/>
              </a:solidFill>
              <a:latin typeface="Gaegu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80518" y="1038705"/>
            <a:ext cx="9396719" cy="219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8"/>
              </a:lnSpc>
              <a:spcBef>
                <a:spcPct val="0"/>
              </a:spcBef>
            </a:pPr>
            <a:r>
              <a:rPr lang="en-US" sz="6320">
                <a:solidFill>
                  <a:srgbClr val="000000"/>
                </a:solidFill>
                <a:latin typeface="More Sugar"/>
              </a:rPr>
              <a:t>LEARNING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34351" y="3574688"/>
            <a:ext cx="11587078" cy="4067557"/>
            <a:chOff x="0" y="0"/>
            <a:chExt cx="3051741" cy="10712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1741" cy="1071291"/>
            </a:xfrm>
            <a:custGeom>
              <a:avLst/>
              <a:gdLst/>
              <a:ahLst/>
              <a:cxnLst/>
              <a:rect l="l" t="t" r="r" b="b"/>
              <a:pathLst>
                <a:path w="3051741" h="1071291">
                  <a:moveTo>
                    <a:pt x="34076" y="0"/>
                  </a:moveTo>
                  <a:lnTo>
                    <a:pt x="3017665" y="0"/>
                  </a:lnTo>
                  <a:cubicBezTo>
                    <a:pt x="3026702" y="0"/>
                    <a:pt x="3035370" y="3590"/>
                    <a:pt x="3041760" y="9981"/>
                  </a:cubicBezTo>
                  <a:cubicBezTo>
                    <a:pt x="3048151" y="16371"/>
                    <a:pt x="3051741" y="25038"/>
                    <a:pt x="3051741" y="34076"/>
                  </a:cubicBezTo>
                  <a:lnTo>
                    <a:pt x="3051741" y="1037215"/>
                  </a:lnTo>
                  <a:cubicBezTo>
                    <a:pt x="3051741" y="1046252"/>
                    <a:pt x="3048151" y="1054920"/>
                    <a:pt x="3041760" y="1061310"/>
                  </a:cubicBezTo>
                  <a:cubicBezTo>
                    <a:pt x="3035370" y="1067701"/>
                    <a:pt x="3026702" y="1071291"/>
                    <a:pt x="3017665" y="1071291"/>
                  </a:cubicBezTo>
                  <a:lnTo>
                    <a:pt x="34076" y="1071291"/>
                  </a:lnTo>
                  <a:cubicBezTo>
                    <a:pt x="25038" y="1071291"/>
                    <a:pt x="16371" y="1067701"/>
                    <a:pt x="9981" y="1061310"/>
                  </a:cubicBezTo>
                  <a:cubicBezTo>
                    <a:pt x="3590" y="1054920"/>
                    <a:pt x="0" y="1046252"/>
                    <a:pt x="0" y="1037215"/>
                  </a:cubicBezTo>
                  <a:lnTo>
                    <a:pt x="0" y="34076"/>
                  </a:lnTo>
                  <a:cubicBezTo>
                    <a:pt x="0" y="25038"/>
                    <a:pt x="3590" y="16371"/>
                    <a:pt x="9981" y="9981"/>
                  </a:cubicBezTo>
                  <a:cubicBezTo>
                    <a:pt x="16371" y="3590"/>
                    <a:pt x="25038" y="0"/>
                    <a:pt x="340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867144" y="8153491"/>
            <a:ext cx="8112226" cy="3772185"/>
          </a:xfrm>
          <a:custGeom>
            <a:avLst/>
            <a:gdLst/>
            <a:ahLst/>
            <a:cxnLst/>
            <a:rect l="l" t="t" r="r" b="b"/>
            <a:pathLst>
              <a:path w="8112226" h="3772185">
                <a:moveTo>
                  <a:pt x="0" y="0"/>
                </a:moveTo>
                <a:lnTo>
                  <a:pt x="8112226" y="0"/>
                </a:lnTo>
                <a:lnTo>
                  <a:pt x="8112226" y="3772185"/>
                </a:lnTo>
                <a:lnTo>
                  <a:pt x="0" y="377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03090" y="-1034029"/>
            <a:ext cx="8512420" cy="3958275"/>
          </a:xfrm>
          <a:custGeom>
            <a:avLst/>
            <a:gdLst/>
            <a:ahLst/>
            <a:cxnLst/>
            <a:rect l="l" t="t" r="r" b="b"/>
            <a:pathLst>
              <a:path w="8512420" h="3958275">
                <a:moveTo>
                  <a:pt x="0" y="0"/>
                </a:moveTo>
                <a:lnTo>
                  <a:pt x="8512420" y="0"/>
                </a:lnTo>
                <a:lnTo>
                  <a:pt x="8512420" y="3958275"/>
                </a:lnTo>
                <a:lnTo>
                  <a:pt x="0" y="3958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60212">
            <a:off x="-1682309" y="-313490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560212" flipH="1">
            <a:off x="14886331" y="714012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4745938" y="0"/>
                </a:moveTo>
                <a:lnTo>
                  <a:pt x="0" y="0"/>
                </a:lnTo>
                <a:lnTo>
                  <a:pt x="0" y="5053351"/>
                </a:lnTo>
                <a:lnTo>
                  <a:pt x="4745938" y="5053351"/>
                </a:lnTo>
                <a:lnTo>
                  <a:pt x="47459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209896" y="7739421"/>
            <a:ext cx="2419791" cy="2645895"/>
          </a:xfrm>
          <a:custGeom>
            <a:avLst/>
            <a:gdLst/>
            <a:ahLst/>
            <a:cxnLst/>
            <a:rect l="l" t="t" r="r" b="b"/>
            <a:pathLst>
              <a:path w="2419791" h="2645895">
                <a:moveTo>
                  <a:pt x="2419792" y="0"/>
                </a:moveTo>
                <a:lnTo>
                  <a:pt x="0" y="0"/>
                </a:lnTo>
                <a:lnTo>
                  <a:pt x="0" y="2645895"/>
                </a:lnTo>
                <a:lnTo>
                  <a:pt x="2419792" y="2645895"/>
                </a:lnTo>
                <a:lnTo>
                  <a:pt x="24197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17450">
            <a:off x="15775209" y="794742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53948" y="4095099"/>
            <a:ext cx="3135708" cy="3653897"/>
          </a:xfrm>
          <a:custGeom>
            <a:avLst/>
            <a:gdLst/>
            <a:ahLst/>
            <a:cxnLst/>
            <a:rect l="l" t="t" r="r" b="b"/>
            <a:pathLst>
              <a:path w="3135708" h="3653897">
                <a:moveTo>
                  <a:pt x="0" y="0"/>
                </a:moveTo>
                <a:lnTo>
                  <a:pt x="3135707" y="0"/>
                </a:lnTo>
                <a:lnTo>
                  <a:pt x="3135707" y="3653896"/>
                </a:lnTo>
                <a:lnTo>
                  <a:pt x="0" y="3653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34334" y="1856270"/>
            <a:ext cx="5793539" cy="6288780"/>
          </a:xfrm>
          <a:custGeom>
            <a:avLst/>
            <a:gdLst/>
            <a:ahLst/>
            <a:cxnLst/>
            <a:rect l="l" t="t" r="r" b="b"/>
            <a:pathLst>
              <a:path w="5793539" h="6288780">
                <a:moveTo>
                  <a:pt x="0" y="0"/>
                </a:moveTo>
                <a:lnTo>
                  <a:pt x="5793539" y="0"/>
                </a:lnTo>
                <a:lnTo>
                  <a:pt x="5793539" y="6288781"/>
                </a:lnTo>
                <a:lnTo>
                  <a:pt x="0" y="62887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34052" y="4733960"/>
            <a:ext cx="8419895" cy="11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Gaegu Bold"/>
              </a:rPr>
              <a:t>WHAT IS SHE DOING?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5140015" y="-2218172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5007" y="8998707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60212">
            <a:off x="-1828433" y="8338621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560212">
            <a:off x="15401859" y="-895036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17450">
            <a:off x="-1762491" y="1609772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571443">
            <a:off x="15359529" y="10327530"/>
            <a:ext cx="5856863" cy="1075533"/>
          </a:xfrm>
          <a:custGeom>
            <a:avLst/>
            <a:gdLst/>
            <a:ahLst/>
            <a:cxnLst/>
            <a:rect l="l" t="t" r="r" b="b"/>
            <a:pathLst>
              <a:path w="5856863" h="1075533">
                <a:moveTo>
                  <a:pt x="0" y="0"/>
                </a:moveTo>
                <a:lnTo>
                  <a:pt x="5856863" y="0"/>
                </a:lnTo>
                <a:lnTo>
                  <a:pt x="5856863" y="1075533"/>
                </a:lnTo>
                <a:lnTo>
                  <a:pt x="0" y="1075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04076" y="186556"/>
            <a:ext cx="12403877" cy="1684288"/>
            <a:chOff x="0" y="0"/>
            <a:chExt cx="3266865" cy="443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6865" cy="443598"/>
            </a:xfrm>
            <a:custGeom>
              <a:avLst/>
              <a:gdLst/>
              <a:ahLst/>
              <a:cxnLst/>
              <a:rect l="l" t="t" r="r" b="b"/>
              <a:pathLst>
                <a:path w="3266865" h="443598">
                  <a:moveTo>
                    <a:pt x="31832" y="0"/>
                  </a:moveTo>
                  <a:lnTo>
                    <a:pt x="3235033" y="0"/>
                  </a:lnTo>
                  <a:cubicBezTo>
                    <a:pt x="3243475" y="0"/>
                    <a:pt x="3251572" y="3354"/>
                    <a:pt x="3257541" y="9323"/>
                  </a:cubicBezTo>
                  <a:cubicBezTo>
                    <a:pt x="3263511" y="15293"/>
                    <a:pt x="3266865" y="23389"/>
                    <a:pt x="3266865" y="31832"/>
                  </a:cubicBezTo>
                  <a:lnTo>
                    <a:pt x="3266865" y="411767"/>
                  </a:lnTo>
                  <a:cubicBezTo>
                    <a:pt x="3266865" y="420209"/>
                    <a:pt x="3263511" y="428305"/>
                    <a:pt x="3257541" y="434275"/>
                  </a:cubicBezTo>
                  <a:cubicBezTo>
                    <a:pt x="3251572" y="440245"/>
                    <a:pt x="3243475" y="443598"/>
                    <a:pt x="3235033" y="443598"/>
                  </a:cubicBezTo>
                  <a:lnTo>
                    <a:pt x="31832" y="443598"/>
                  </a:lnTo>
                  <a:cubicBezTo>
                    <a:pt x="23389" y="443598"/>
                    <a:pt x="15293" y="440245"/>
                    <a:pt x="9323" y="434275"/>
                  </a:cubicBezTo>
                  <a:cubicBezTo>
                    <a:pt x="3354" y="428305"/>
                    <a:pt x="0" y="420209"/>
                    <a:pt x="0" y="411767"/>
                  </a:cubicBezTo>
                  <a:lnTo>
                    <a:pt x="0" y="31832"/>
                  </a:lnTo>
                  <a:cubicBezTo>
                    <a:pt x="0" y="23389"/>
                    <a:pt x="3354" y="15293"/>
                    <a:pt x="9323" y="9323"/>
                  </a:cubicBezTo>
                  <a:cubicBezTo>
                    <a:pt x="15293" y="3354"/>
                    <a:pt x="23389" y="0"/>
                    <a:pt x="31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5718" y="3038292"/>
            <a:ext cx="3544297" cy="3750579"/>
          </a:xfrm>
          <a:custGeom>
            <a:avLst/>
            <a:gdLst/>
            <a:ahLst/>
            <a:cxnLst/>
            <a:rect l="l" t="t" r="r" b="b"/>
            <a:pathLst>
              <a:path w="3544297" h="3750579">
                <a:moveTo>
                  <a:pt x="0" y="0"/>
                </a:moveTo>
                <a:lnTo>
                  <a:pt x="3544297" y="0"/>
                </a:lnTo>
                <a:lnTo>
                  <a:pt x="3544297" y="3750578"/>
                </a:lnTo>
                <a:lnTo>
                  <a:pt x="0" y="3750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85607" y="3120420"/>
            <a:ext cx="4516787" cy="3850561"/>
          </a:xfrm>
          <a:custGeom>
            <a:avLst/>
            <a:gdLst/>
            <a:ahLst/>
            <a:cxnLst/>
            <a:rect l="l" t="t" r="r" b="b"/>
            <a:pathLst>
              <a:path w="4516787" h="3850561">
                <a:moveTo>
                  <a:pt x="0" y="0"/>
                </a:moveTo>
                <a:lnTo>
                  <a:pt x="4516786" y="0"/>
                </a:lnTo>
                <a:lnTo>
                  <a:pt x="4516786" y="3850561"/>
                </a:lnTo>
                <a:lnTo>
                  <a:pt x="0" y="3850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74066" y="2856181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4016829" y="2155959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4" y="994291"/>
                </a:lnTo>
                <a:lnTo>
                  <a:pt x="3519614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804076" y="1813694"/>
            <a:ext cx="1240387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804076" y="456247"/>
            <a:ext cx="12403877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Gaegu Bold"/>
              </a:rPr>
              <a:t>LET'S LOOK AT SOME DAILY ROUTINES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10054452" y="2013401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4" y="994291"/>
                </a:lnTo>
                <a:lnTo>
                  <a:pt x="3519614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16015022" y="2074560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4" y="994291"/>
                </a:lnTo>
                <a:lnTo>
                  <a:pt x="3519614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84577" y="6904306"/>
            <a:ext cx="31711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Waking up in the morning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61047" y="7104331"/>
            <a:ext cx="31711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Taking a shower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20463" y="7404369"/>
            <a:ext cx="31711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Brushing teeth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5140015" y="-2218172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20390" y="8601602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60212">
            <a:off x="-1828433" y="8338621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560212">
            <a:off x="15401859" y="-895036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17450">
            <a:off x="-1762491" y="1609772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571443">
            <a:off x="15925301" y="10327530"/>
            <a:ext cx="5856863" cy="1075533"/>
          </a:xfrm>
          <a:custGeom>
            <a:avLst/>
            <a:gdLst/>
            <a:ahLst/>
            <a:cxnLst/>
            <a:rect l="l" t="t" r="r" b="b"/>
            <a:pathLst>
              <a:path w="5856863" h="1075533">
                <a:moveTo>
                  <a:pt x="0" y="0"/>
                </a:moveTo>
                <a:lnTo>
                  <a:pt x="5856863" y="0"/>
                </a:lnTo>
                <a:lnTo>
                  <a:pt x="5856863" y="1075533"/>
                </a:lnTo>
                <a:lnTo>
                  <a:pt x="0" y="1075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04076" y="186556"/>
            <a:ext cx="12403877" cy="1684288"/>
            <a:chOff x="0" y="0"/>
            <a:chExt cx="3266865" cy="443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6865" cy="443598"/>
            </a:xfrm>
            <a:custGeom>
              <a:avLst/>
              <a:gdLst/>
              <a:ahLst/>
              <a:cxnLst/>
              <a:rect l="l" t="t" r="r" b="b"/>
              <a:pathLst>
                <a:path w="3266865" h="443598">
                  <a:moveTo>
                    <a:pt x="31832" y="0"/>
                  </a:moveTo>
                  <a:lnTo>
                    <a:pt x="3235033" y="0"/>
                  </a:lnTo>
                  <a:cubicBezTo>
                    <a:pt x="3243475" y="0"/>
                    <a:pt x="3251572" y="3354"/>
                    <a:pt x="3257541" y="9323"/>
                  </a:cubicBezTo>
                  <a:cubicBezTo>
                    <a:pt x="3263511" y="15293"/>
                    <a:pt x="3266865" y="23389"/>
                    <a:pt x="3266865" y="31832"/>
                  </a:cubicBezTo>
                  <a:lnTo>
                    <a:pt x="3266865" y="411767"/>
                  </a:lnTo>
                  <a:cubicBezTo>
                    <a:pt x="3266865" y="420209"/>
                    <a:pt x="3263511" y="428305"/>
                    <a:pt x="3257541" y="434275"/>
                  </a:cubicBezTo>
                  <a:cubicBezTo>
                    <a:pt x="3251572" y="440245"/>
                    <a:pt x="3243475" y="443598"/>
                    <a:pt x="3235033" y="443598"/>
                  </a:cubicBezTo>
                  <a:lnTo>
                    <a:pt x="31832" y="443598"/>
                  </a:lnTo>
                  <a:cubicBezTo>
                    <a:pt x="23389" y="443598"/>
                    <a:pt x="15293" y="440245"/>
                    <a:pt x="9323" y="434275"/>
                  </a:cubicBezTo>
                  <a:cubicBezTo>
                    <a:pt x="3354" y="428305"/>
                    <a:pt x="0" y="420209"/>
                    <a:pt x="0" y="411767"/>
                  </a:cubicBezTo>
                  <a:lnTo>
                    <a:pt x="0" y="31832"/>
                  </a:lnTo>
                  <a:cubicBezTo>
                    <a:pt x="0" y="23389"/>
                    <a:pt x="3354" y="15293"/>
                    <a:pt x="9323" y="9323"/>
                  </a:cubicBezTo>
                  <a:cubicBezTo>
                    <a:pt x="15293" y="3354"/>
                    <a:pt x="23389" y="0"/>
                    <a:pt x="31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V="1">
            <a:off x="-1808418" y="2856181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4" y="994291"/>
                </a:lnTo>
                <a:lnTo>
                  <a:pt x="3519614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4042" y="3626500"/>
            <a:ext cx="4837350" cy="3924300"/>
          </a:xfrm>
          <a:custGeom>
            <a:avLst/>
            <a:gdLst/>
            <a:ahLst/>
            <a:cxnLst/>
            <a:rect l="l" t="t" r="r" b="b"/>
            <a:pathLst>
              <a:path w="4837350" h="3924300">
                <a:moveTo>
                  <a:pt x="0" y="0"/>
                </a:moveTo>
                <a:lnTo>
                  <a:pt x="4837350" y="0"/>
                </a:lnTo>
                <a:lnTo>
                  <a:pt x="4837350" y="3924300"/>
                </a:ln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10876160" y="2856181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5" y="994291"/>
                </a:lnTo>
                <a:lnTo>
                  <a:pt x="3519615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65466" flipV="1">
            <a:off x="4111584" y="2632209"/>
            <a:ext cx="3519614" cy="994291"/>
          </a:xfrm>
          <a:custGeom>
            <a:avLst/>
            <a:gdLst/>
            <a:ahLst/>
            <a:cxnLst/>
            <a:rect l="l" t="t" r="r" b="b"/>
            <a:pathLst>
              <a:path w="3519614" h="994291">
                <a:moveTo>
                  <a:pt x="0" y="994291"/>
                </a:moveTo>
                <a:lnTo>
                  <a:pt x="3519615" y="994291"/>
                </a:lnTo>
                <a:lnTo>
                  <a:pt x="3519615" y="0"/>
                </a:lnTo>
                <a:lnTo>
                  <a:pt x="0" y="0"/>
                </a:lnTo>
                <a:lnTo>
                  <a:pt x="0" y="99429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963974" y="3505727"/>
            <a:ext cx="4360053" cy="4114800"/>
          </a:xfrm>
          <a:custGeom>
            <a:avLst/>
            <a:gdLst/>
            <a:ahLst/>
            <a:cxnLst/>
            <a:rect l="l" t="t" r="r" b="b"/>
            <a:pathLst>
              <a:path w="4360053" h="4114800">
                <a:moveTo>
                  <a:pt x="0" y="0"/>
                </a:moveTo>
                <a:lnTo>
                  <a:pt x="4360052" y="0"/>
                </a:lnTo>
                <a:lnTo>
                  <a:pt x="43600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388899" y="3505727"/>
            <a:ext cx="3918835" cy="3873168"/>
          </a:xfrm>
          <a:custGeom>
            <a:avLst/>
            <a:gdLst/>
            <a:ahLst/>
            <a:cxnLst/>
            <a:rect l="l" t="t" r="r" b="b"/>
            <a:pathLst>
              <a:path w="3918835" h="3873168">
                <a:moveTo>
                  <a:pt x="0" y="0"/>
                </a:moveTo>
                <a:lnTo>
                  <a:pt x="3918835" y="0"/>
                </a:lnTo>
                <a:lnTo>
                  <a:pt x="3918835" y="3873168"/>
                </a:lnTo>
                <a:lnTo>
                  <a:pt x="0" y="38731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8543" r="-6837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04076" y="1813694"/>
            <a:ext cx="1240387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804076" y="456247"/>
            <a:ext cx="12403877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Gaegu Bold"/>
              </a:rPr>
              <a:t>LET'S LOOK AT SOME DAILY ROUTINES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84577" y="7855669"/>
            <a:ext cx="31711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Eating breakfast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765" y="7855669"/>
            <a:ext cx="31711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Studying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58449" y="7855669"/>
            <a:ext cx="317110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2"/>
              </a:rPr>
              <a:t>Walking to school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2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7144" y="8153491"/>
            <a:ext cx="8112226" cy="3772185"/>
          </a:xfrm>
          <a:custGeom>
            <a:avLst/>
            <a:gdLst/>
            <a:ahLst/>
            <a:cxnLst/>
            <a:rect l="l" t="t" r="r" b="b"/>
            <a:pathLst>
              <a:path w="8112226" h="3772185">
                <a:moveTo>
                  <a:pt x="0" y="0"/>
                </a:moveTo>
                <a:lnTo>
                  <a:pt x="8112226" y="0"/>
                </a:lnTo>
                <a:lnTo>
                  <a:pt x="8112226" y="3772185"/>
                </a:lnTo>
                <a:lnTo>
                  <a:pt x="0" y="377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1790" y="-1430786"/>
            <a:ext cx="8512420" cy="3958275"/>
          </a:xfrm>
          <a:custGeom>
            <a:avLst/>
            <a:gdLst/>
            <a:ahLst/>
            <a:cxnLst/>
            <a:rect l="l" t="t" r="r" b="b"/>
            <a:pathLst>
              <a:path w="8512420" h="3958275">
                <a:moveTo>
                  <a:pt x="0" y="0"/>
                </a:moveTo>
                <a:lnTo>
                  <a:pt x="8512420" y="0"/>
                </a:lnTo>
                <a:lnTo>
                  <a:pt x="8512420" y="3958275"/>
                </a:lnTo>
                <a:lnTo>
                  <a:pt x="0" y="3958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60212">
            <a:off x="-1682309" y="-313490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60212" flipH="1">
            <a:off x="14886331" y="714012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4745938" y="0"/>
                </a:moveTo>
                <a:lnTo>
                  <a:pt x="0" y="0"/>
                </a:lnTo>
                <a:lnTo>
                  <a:pt x="0" y="5053351"/>
                </a:lnTo>
                <a:lnTo>
                  <a:pt x="4745938" y="5053351"/>
                </a:lnTo>
                <a:lnTo>
                  <a:pt x="47459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020927" y="7393689"/>
            <a:ext cx="2419791" cy="2645895"/>
          </a:xfrm>
          <a:custGeom>
            <a:avLst/>
            <a:gdLst/>
            <a:ahLst/>
            <a:cxnLst/>
            <a:rect l="l" t="t" r="r" b="b"/>
            <a:pathLst>
              <a:path w="2419791" h="2645895">
                <a:moveTo>
                  <a:pt x="2419792" y="0"/>
                </a:moveTo>
                <a:lnTo>
                  <a:pt x="0" y="0"/>
                </a:lnTo>
                <a:lnTo>
                  <a:pt x="0" y="2645895"/>
                </a:lnTo>
                <a:lnTo>
                  <a:pt x="2419792" y="2645895"/>
                </a:lnTo>
                <a:lnTo>
                  <a:pt x="24197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919269">
            <a:off x="12579396" y="-376179"/>
            <a:ext cx="5328207" cy="752358"/>
          </a:xfrm>
          <a:custGeom>
            <a:avLst/>
            <a:gdLst/>
            <a:ahLst/>
            <a:cxnLst/>
            <a:rect l="l" t="t" r="r" b="b"/>
            <a:pathLst>
              <a:path w="5328207" h="752358">
                <a:moveTo>
                  <a:pt x="0" y="0"/>
                </a:moveTo>
                <a:lnTo>
                  <a:pt x="5328207" y="0"/>
                </a:lnTo>
                <a:lnTo>
                  <a:pt x="5328207" y="752358"/>
                </a:lnTo>
                <a:lnTo>
                  <a:pt x="0" y="752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8155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191" y="2527489"/>
            <a:ext cx="16303499" cy="4064890"/>
          </a:xfrm>
          <a:custGeom>
            <a:avLst/>
            <a:gdLst/>
            <a:ahLst/>
            <a:cxnLst/>
            <a:rect l="l" t="t" r="r" b="b"/>
            <a:pathLst>
              <a:path w="16303499" h="4064890">
                <a:moveTo>
                  <a:pt x="0" y="0"/>
                </a:moveTo>
                <a:lnTo>
                  <a:pt x="16303499" y="0"/>
                </a:lnTo>
                <a:lnTo>
                  <a:pt x="16303499" y="4064890"/>
                </a:lnTo>
                <a:lnTo>
                  <a:pt x="0" y="406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660" b="-666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9191" y="922075"/>
            <a:ext cx="15787636" cy="1605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dirty="0">
                <a:solidFill>
                  <a:srgbClr val="000000"/>
                </a:solidFill>
                <a:latin typeface="More Sugar"/>
              </a:rPr>
              <a:t>HOW TO ASK QUESTIONS WITH SIMPLE PRESENT TENSES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54839" y="3308729"/>
            <a:ext cx="11574720" cy="5753639"/>
            <a:chOff x="0" y="0"/>
            <a:chExt cx="3048486" cy="1515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8486" cy="1515362"/>
            </a:xfrm>
            <a:custGeom>
              <a:avLst/>
              <a:gdLst/>
              <a:ahLst/>
              <a:cxnLst/>
              <a:rect l="l" t="t" r="r" b="b"/>
              <a:pathLst>
                <a:path w="3048486" h="1515362">
                  <a:moveTo>
                    <a:pt x="34112" y="0"/>
                  </a:moveTo>
                  <a:lnTo>
                    <a:pt x="3014374" y="0"/>
                  </a:lnTo>
                  <a:cubicBezTo>
                    <a:pt x="3033213" y="0"/>
                    <a:pt x="3048486" y="15273"/>
                    <a:pt x="3048486" y="34112"/>
                  </a:cubicBezTo>
                  <a:lnTo>
                    <a:pt x="3048486" y="1481250"/>
                  </a:lnTo>
                  <a:cubicBezTo>
                    <a:pt x="3048486" y="1500089"/>
                    <a:pt x="3033213" y="1515362"/>
                    <a:pt x="3014374" y="1515362"/>
                  </a:cubicBezTo>
                  <a:lnTo>
                    <a:pt x="34112" y="1515362"/>
                  </a:lnTo>
                  <a:cubicBezTo>
                    <a:pt x="15273" y="1515362"/>
                    <a:pt x="0" y="1500089"/>
                    <a:pt x="0" y="1481250"/>
                  </a:cubicBezTo>
                  <a:lnTo>
                    <a:pt x="0" y="34112"/>
                  </a:lnTo>
                  <a:cubicBezTo>
                    <a:pt x="0" y="15273"/>
                    <a:pt x="15273" y="0"/>
                    <a:pt x="341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867144" y="8153491"/>
            <a:ext cx="8112226" cy="3772185"/>
          </a:xfrm>
          <a:custGeom>
            <a:avLst/>
            <a:gdLst/>
            <a:ahLst/>
            <a:cxnLst/>
            <a:rect l="l" t="t" r="r" b="b"/>
            <a:pathLst>
              <a:path w="8112226" h="3772185">
                <a:moveTo>
                  <a:pt x="0" y="0"/>
                </a:moveTo>
                <a:lnTo>
                  <a:pt x="8112226" y="0"/>
                </a:lnTo>
                <a:lnTo>
                  <a:pt x="8112226" y="3772185"/>
                </a:lnTo>
                <a:lnTo>
                  <a:pt x="0" y="377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03090" y="-1034029"/>
            <a:ext cx="8512420" cy="3958275"/>
          </a:xfrm>
          <a:custGeom>
            <a:avLst/>
            <a:gdLst/>
            <a:ahLst/>
            <a:cxnLst/>
            <a:rect l="l" t="t" r="r" b="b"/>
            <a:pathLst>
              <a:path w="8512420" h="3958275">
                <a:moveTo>
                  <a:pt x="0" y="0"/>
                </a:moveTo>
                <a:lnTo>
                  <a:pt x="8512420" y="0"/>
                </a:lnTo>
                <a:lnTo>
                  <a:pt x="8512420" y="3958275"/>
                </a:lnTo>
                <a:lnTo>
                  <a:pt x="0" y="3958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60212">
            <a:off x="-1682309" y="-313490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560212" flipH="1">
            <a:off x="14886331" y="7140129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4745938" y="0"/>
                </a:moveTo>
                <a:lnTo>
                  <a:pt x="0" y="0"/>
                </a:lnTo>
                <a:lnTo>
                  <a:pt x="0" y="5053351"/>
                </a:lnTo>
                <a:lnTo>
                  <a:pt x="4745938" y="5053351"/>
                </a:lnTo>
                <a:lnTo>
                  <a:pt x="47459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209896" y="7739421"/>
            <a:ext cx="2419791" cy="2645895"/>
          </a:xfrm>
          <a:custGeom>
            <a:avLst/>
            <a:gdLst/>
            <a:ahLst/>
            <a:cxnLst/>
            <a:rect l="l" t="t" r="r" b="b"/>
            <a:pathLst>
              <a:path w="2419791" h="2645895">
                <a:moveTo>
                  <a:pt x="2419792" y="0"/>
                </a:moveTo>
                <a:lnTo>
                  <a:pt x="0" y="0"/>
                </a:lnTo>
                <a:lnTo>
                  <a:pt x="0" y="2645895"/>
                </a:lnTo>
                <a:lnTo>
                  <a:pt x="2419792" y="2645895"/>
                </a:lnTo>
                <a:lnTo>
                  <a:pt x="24197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919269">
            <a:off x="15623897" y="198872"/>
            <a:ext cx="5328207" cy="752358"/>
          </a:xfrm>
          <a:custGeom>
            <a:avLst/>
            <a:gdLst/>
            <a:ahLst/>
            <a:cxnLst/>
            <a:rect l="l" t="t" r="r" b="b"/>
            <a:pathLst>
              <a:path w="5328207" h="752358">
                <a:moveTo>
                  <a:pt x="0" y="0"/>
                </a:moveTo>
                <a:lnTo>
                  <a:pt x="5328206" y="0"/>
                </a:lnTo>
                <a:lnTo>
                  <a:pt x="5328206" y="752358"/>
                </a:lnTo>
                <a:lnTo>
                  <a:pt x="0" y="752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8155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282584" y="0"/>
            <a:ext cx="9626511" cy="2747931"/>
          </a:xfrm>
          <a:custGeom>
            <a:avLst/>
            <a:gdLst/>
            <a:ahLst/>
            <a:cxnLst/>
            <a:rect l="l" t="t" r="r" b="b"/>
            <a:pathLst>
              <a:path w="9626511" h="2747931">
                <a:moveTo>
                  <a:pt x="0" y="0"/>
                </a:moveTo>
                <a:lnTo>
                  <a:pt x="9626512" y="0"/>
                </a:lnTo>
                <a:lnTo>
                  <a:pt x="9626512" y="2747931"/>
                </a:lnTo>
                <a:lnTo>
                  <a:pt x="0" y="2747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82584" y="-152400"/>
            <a:ext cx="9814500" cy="132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Happy Font TH"/>
              </a:rPr>
              <a:t>SHARING SESSION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2584" y="3864585"/>
            <a:ext cx="8857792" cy="525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0" dirty="0">
                <a:solidFill>
                  <a:srgbClr val="000000"/>
                </a:solidFill>
                <a:latin typeface="Canva Sans 2"/>
              </a:rPr>
              <a:t>Take turns  asking and sharing with your friend your daily routines.</a:t>
            </a:r>
          </a:p>
          <a:p>
            <a:pPr algn="ctr">
              <a:lnSpc>
                <a:spcPts val="6865"/>
              </a:lnSpc>
            </a:pPr>
            <a:endParaRPr lang="en-US" sz="4904">
              <a:solidFill>
                <a:srgbClr val="000000"/>
              </a:solidFill>
              <a:latin typeface="Canva Sans 2"/>
            </a:endParaRPr>
          </a:p>
          <a:p>
            <a:pPr algn="ctr">
              <a:lnSpc>
                <a:spcPts val="6865"/>
              </a:lnSpc>
            </a:pPr>
            <a:r>
              <a:rPr lang="en-US" sz="4900" dirty="0">
                <a:solidFill>
                  <a:srgbClr val="000000"/>
                </a:solidFill>
                <a:latin typeface="Canva Sans 2"/>
              </a:rPr>
              <a:t>Use the correct tenses while talking about your day.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43343" y="-2390107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79194" y="7896893"/>
            <a:ext cx="10280030" cy="4780214"/>
          </a:xfrm>
          <a:custGeom>
            <a:avLst/>
            <a:gdLst/>
            <a:ahLst/>
            <a:cxnLst/>
            <a:rect l="l" t="t" r="r" b="b"/>
            <a:pathLst>
              <a:path w="10280030" h="4780214">
                <a:moveTo>
                  <a:pt x="0" y="0"/>
                </a:moveTo>
                <a:lnTo>
                  <a:pt x="10280030" y="0"/>
                </a:lnTo>
                <a:lnTo>
                  <a:pt x="10280030" y="4780214"/>
                </a:lnTo>
                <a:lnTo>
                  <a:pt x="0" y="478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60212">
            <a:off x="-2564828" y="8011334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560212">
            <a:off x="14727159" y="-2003158"/>
            <a:ext cx="4745939" cy="5053351"/>
          </a:xfrm>
          <a:custGeom>
            <a:avLst/>
            <a:gdLst/>
            <a:ahLst/>
            <a:cxnLst/>
            <a:rect l="l" t="t" r="r" b="b"/>
            <a:pathLst>
              <a:path w="4745939" h="5053351">
                <a:moveTo>
                  <a:pt x="0" y="0"/>
                </a:moveTo>
                <a:lnTo>
                  <a:pt x="4745939" y="0"/>
                </a:lnTo>
                <a:lnTo>
                  <a:pt x="4745939" y="5053351"/>
                </a:lnTo>
                <a:lnTo>
                  <a:pt x="0" y="505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17450">
            <a:off x="-1707943" y="688958"/>
            <a:ext cx="4123125" cy="929577"/>
          </a:xfrm>
          <a:custGeom>
            <a:avLst/>
            <a:gdLst/>
            <a:ahLst/>
            <a:cxnLst/>
            <a:rect l="l" t="t" r="r" b="b"/>
            <a:pathLst>
              <a:path w="4123125" h="929577">
                <a:moveTo>
                  <a:pt x="0" y="0"/>
                </a:moveTo>
                <a:lnTo>
                  <a:pt x="4123125" y="0"/>
                </a:lnTo>
                <a:lnTo>
                  <a:pt x="4123125" y="929577"/>
                </a:lnTo>
                <a:lnTo>
                  <a:pt x="0" y="929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71443">
            <a:off x="14330868" y="7998084"/>
            <a:ext cx="5856863" cy="1075533"/>
          </a:xfrm>
          <a:custGeom>
            <a:avLst/>
            <a:gdLst/>
            <a:ahLst/>
            <a:cxnLst/>
            <a:rect l="l" t="t" r="r" b="b"/>
            <a:pathLst>
              <a:path w="5856863" h="1075533">
                <a:moveTo>
                  <a:pt x="0" y="0"/>
                </a:moveTo>
                <a:lnTo>
                  <a:pt x="5856864" y="0"/>
                </a:lnTo>
                <a:lnTo>
                  <a:pt x="5856864" y="1075533"/>
                </a:lnTo>
                <a:lnTo>
                  <a:pt x="0" y="1075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5731">
            <a:off x="5084037" y="2390107"/>
            <a:ext cx="8119926" cy="5506786"/>
          </a:xfrm>
          <a:custGeom>
            <a:avLst/>
            <a:gdLst/>
            <a:ahLst/>
            <a:cxnLst/>
            <a:rect l="l" t="t" r="r" b="b"/>
            <a:pathLst>
              <a:path w="8119926" h="5506786">
                <a:moveTo>
                  <a:pt x="0" y="0"/>
                </a:moveTo>
                <a:lnTo>
                  <a:pt x="8119926" y="0"/>
                </a:lnTo>
                <a:lnTo>
                  <a:pt x="8119926" y="5506786"/>
                </a:lnTo>
                <a:lnTo>
                  <a:pt x="0" y="5506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402985">
            <a:off x="5494434" y="4577685"/>
            <a:ext cx="4271222" cy="16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342"/>
              </a:lnSpc>
              <a:spcBef>
                <a:spcPct val="0"/>
              </a:spcBef>
            </a:pPr>
            <a:r>
              <a:rPr lang="en-US" sz="8816">
                <a:solidFill>
                  <a:srgbClr val="000000"/>
                </a:solidFill>
                <a:latin typeface="More Sugar"/>
              </a:rPr>
              <a:t>THANK</a:t>
            </a:r>
          </a:p>
        </p:txBody>
      </p:sp>
      <p:sp>
        <p:nvSpPr>
          <p:cNvPr id="10" name="TextBox 10"/>
          <p:cNvSpPr txBox="1"/>
          <p:nvPr/>
        </p:nvSpPr>
        <p:spPr>
          <a:xfrm rot="-135731">
            <a:off x="9784563" y="3993621"/>
            <a:ext cx="2948791" cy="162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342"/>
              </a:lnSpc>
              <a:spcBef>
                <a:spcPct val="0"/>
              </a:spcBef>
            </a:pPr>
            <a:r>
              <a:rPr lang="en-US" sz="8816">
                <a:solidFill>
                  <a:srgbClr val="000000"/>
                </a:solidFill>
                <a:latin typeface="More Sugar"/>
              </a:rPr>
              <a:t>YOU!</a:t>
            </a:r>
          </a:p>
        </p:txBody>
      </p:sp>
      <p:sp>
        <p:nvSpPr>
          <p:cNvPr id="11" name="Freeform 11"/>
          <p:cNvSpPr/>
          <p:nvPr/>
        </p:nvSpPr>
        <p:spPr>
          <a:xfrm>
            <a:off x="8845786" y="8535851"/>
            <a:ext cx="596428" cy="984475"/>
          </a:xfrm>
          <a:custGeom>
            <a:avLst/>
            <a:gdLst/>
            <a:ahLst/>
            <a:cxnLst/>
            <a:rect l="l" t="t" r="r" b="b"/>
            <a:pathLst>
              <a:path w="596428" h="984475">
                <a:moveTo>
                  <a:pt x="0" y="0"/>
                </a:moveTo>
                <a:lnTo>
                  <a:pt x="596428" y="0"/>
                </a:lnTo>
                <a:lnTo>
                  <a:pt x="596428" y="984475"/>
                </a:lnTo>
                <a:lnTo>
                  <a:pt x="0" y="984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45786" y="1081124"/>
            <a:ext cx="596428" cy="984475"/>
          </a:xfrm>
          <a:custGeom>
            <a:avLst/>
            <a:gdLst/>
            <a:ahLst/>
            <a:cxnLst/>
            <a:rect l="l" t="t" r="r" b="b"/>
            <a:pathLst>
              <a:path w="596428" h="984475">
                <a:moveTo>
                  <a:pt x="0" y="0"/>
                </a:moveTo>
                <a:lnTo>
                  <a:pt x="596428" y="0"/>
                </a:lnTo>
                <a:lnTo>
                  <a:pt x="596428" y="984475"/>
                </a:lnTo>
                <a:lnTo>
                  <a:pt x="0" y="984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3 Module 2-Every Day</dc:title>
  <cp:revision>13</cp:revision>
  <dcterms:created xsi:type="dcterms:W3CDTF">2006-08-16T00:00:00Z</dcterms:created>
  <dcterms:modified xsi:type="dcterms:W3CDTF">2023-06-21T12:41:36Z</dcterms:modified>
  <dc:identifier>DAFlb7KaHGY</dc:identifier>
</cp:coreProperties>
</file>